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04B5C6-FC34-4A0B-8094-E05E110B687B}" v="1" dt="2024-01-19T10:35:48.3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er Nielsen" userId="4042f4efda8f6bec" providerId="LiveId" clId="{2004B5C6-FC34-4A0B-8094-E05E110B687B}"/>
    <pc:docChg chg="modSld">
      <pc:chgData name="Peder Nielsen" userId="4042f4efda8f6bec" providerId="LiveId" clId="{2004B5C6-FC34-4A0B-8094-E05E110B687B}" dt="2024-01-19T10:36:19.260" v="4" actId="207"/>
      <pc:docMkLst>
        <pc:docMk/>
      </pc:docMkLst>
      <pc:sldChg chg="modSp mod">
        <pc:chgData name="Peder Nielsen" userId="4042f4efda8f6bec" providerId="LiveId" clId="{2004B5C6-FC34-4A0B-8094-E05E110B687B}" dt="2024-01-19T10:36:19.260" v="4" actId="207"/>
        <pc:sldMkLst>
          <pc:docMk/>
          <pc:sldMk cId="1853859810" sldId="257"/>
        </pc:sldMkLst>
        <pc:spChg chg="mod">
          <ac:chgData name="Peder Nielsen" userId="4042f4efda8f6bec" providerId="LiveId" clId="{2004B5C6-FC34-4A0B-8094-E05E110B687B}" dt="2024-01-19T10:36:19.260" v="4" actId="207"/>
          <ac:spMkLst>
            <pc:docMk/>
            <pc:sldMk cId="1853859810" sldId="257"/>
            <ac:spMk id="11" creationId="{07A1A17F-B941-D660-0770-75D508F6FF4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483E4A-72F3-4DF0-A73F-DE17C7BBA81D}" type="datetimeFigureOut">
              <a:rPr lang="sv-SE" smtClean="0"/>
              <a:t>2024-01-19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7B06E5-6F9F-49B7-A3EE-4759D908E34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434993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267380-D226-414C-A571-8935D18498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54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0A84F5-A464-C5BA-96FA-35AA71ABF6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BE54ABD-5E69-B6C4-023F-E9C408269A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3E1C4DB-6C5F-EF34-8654-2C7EC4704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DA0A-63E4-41E8-8BD4-E83D8E0F66C7}" type="datetime1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29AE9F9-99A8-7895-BFA4-7BF711058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92C98A-1584-D536-B410-1C1FA69E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39401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BCF3E5-8CA4-7B02-6231-186C6A648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783DDF49-5897-5157-81CB-A9345309F7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C1728AC-50D9-2246-A99B-92E28CCB2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D0D06-0510-4F08-AF6E-46A74E4B6316}" type="datetime1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6B05678-2928-08F4-6947-EF20F1EAD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E792F1-F4CD-2215-A6E3-41D15E65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9363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0782D289-BCAB-DB01-A40C-88655E2B2F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DF99856-FF68-4BA2-91DC-10E98AEC4E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0342A65-9919-8F3A-9436-474A905F6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0DECA-60BA-488E-BBF4-FCC351E7DCD0}" type="datetime1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DDDA093-891B-C3CF-563D-C47D24F9B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CD8AA0-50A7-D96E-97CB-E990DCD00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8618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3A31A0-672F-5B1F-7904-A6E3DF809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8550A62-6B4E-2692-35EE-62042869BE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E7B400A-20DD-B2F1-C8FE-438C2EAE5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9C27-7A6A-4DE3-8C24-DDDD7D32AF82}" type="datetime1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D0CF40-5F11-1BE9-3D82-29A75E4E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C2772CF-BB9E-6A61-7143-813316276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0181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BC58B36-91F0-B2CE-70D3-D7961BBF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1470087-327E-7C80-401D-E1F6CA9BE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950122E-6FC0-BA87-FCD5-39FAB99E8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EC2D8-6F76-467A-BB61-8D4FAEE61904}" type="datetime1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81A6255-F028-4F49-D54A-F7AFC6E0D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BEBFFB-53EF-64AA-45F4-EFFD3258E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93026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70F531-4AA5-B03D-1905-0CB1C800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464067B-09F6-4CCE-E0E3-96B10A6F2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25A3A4D-D5F6-BDEC-9772-7E83D5DC0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50E851D-2DD6-853D-8B50-47C2C9329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B4AC-70AB-4C2B-A725-C16AC4882DB6}" type="datetime1">
              <a:rPr lang="sv-SE" smtClean="0"/>
              <a:t>2024-01-19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06FA92D-1B0E-D57C-1BB7-D89A408FB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2EE96C1-DDBE-40D9-B605-271785866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0111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C6A7BD-D3F4-8495-5637-C05E194D6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9A1B32F-233D-BAFD-746C-212FDE04BE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8D54F9F2-8503-0FF0-4830-618C95E9E8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9BE05F40-5D1F-8D76-7876-36882B6ABB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068F8926-63B6-8B8A-714D-2D2BAF13D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D7FFF8A5-7CBD-CE49-09F6-247A07AF3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04CF4-A0E7-475F-8AFD-D57D97D5346A}" type="datetime1">
              <a:rPr lang="sv-SE" smtClean="0"/>
              <a:t>2024-01-19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AD103C87-9FF4-5C22-1BED-B0138DA02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429ADF7-1C93-0D24-0247-7A2C9E177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4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1351A62-04EF-9314-ED5B-FC1D3FF25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CD7B6D5-2859-6D1B-4797-301FDBA1F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2B018-6D1E-44A2-B4B1-8C25662B825E}" type="datetime1">
              <a:rPr lang="sv-SE" smtClean="0"/>
              <a:t>2024-01-19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0368EFC-490F-0F68-49EB-15BE5C938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24E96A5-2C0A-79A0-68D8-1BF17AFE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82369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51D3FAF-5A33-3CB1-BC78-E260138E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9B57-24B1-4F46-BD21-73023684908B}" type="datetime1">
              <a:rPr lang="sv-SE" smtClean="0"/>
              <a:t>2024-01-19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4FEB166E-643D-07AD-ECA1-01457E8CD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2A91EC3-F97A-BF30-A88D-858BA45B0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4216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73B2DB-8CD0-5E24-CA7B-AABD96B3D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88BA54C-3B71-348F-6C9E-87FA22E2B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385C5E1-49BE-98D2-6EBC-DD0E7C46F6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A48A888-9732-755A-97AA-D7FF9E951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1FE9-5738-49C1-A8AF-C2E1ADF659D9}" type="datetime1">
              <a:rPr lang="sv-SE" smtClean="0"/>
              <a:t>2024-01-19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D07C9AC-B2DB-BDB4-F459-357F7325E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CB040B9-A494-3579-F0DD-D79A02DB6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466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92C602-84C4-7569-ACF6-AAF214AA2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53C2135-92EA-A965-8F84-A343FFCDA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11DA0D7-CEFF-87A7-D938-FF3C9CDD2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366D456-7CAD-7026-DDF1-7A8A6697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A9632-BA8E-4B5F-B0A6-952328065088}" type="datetime1">
              <a:rPr lang="sv-SE" smtClean="0"/>
              <a:t>2024-01-19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B797127-52E5-54F4-E21E-9C39E9A61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9F3FA39B-0629-63B2-BEFC-56D750D30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4354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246137FF-913D-44D8-AFE0-ED3C6311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D4A74C4-1C2F-06B3-8590-DBFB6AB4B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EAA32CA-269D-8E07-E102-DCB36591CE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3418D-EB04-4D91-9C24-67D3196B8BFF}" type="datetime1">
              <a:rPr lang="sv-SE" smtClean="0"/>
              <a:t>2024-01-19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4CD71D9-C5AD-B41C-7448-6A92C93CB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55F75B1-BA97-58FB-A813-B2C5C1CAD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0E52-6D20-4873-8346-B4DB788EF7D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09324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8">
            <a:extLst>
              <a:ext uri="{FF2B5EF4-FFF2-40B4-BE49-F238E27FC236}">
                <a16:creationId xmlns:a16="http://schemas.microsoft.com/office/drawing/2014/main" id="{14AB1DBC-2686-0FF6-C861-226601E26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662" y="1122961"/>
            <a:ext cx="8229600" cy="624378"/>
          </a:xfrm>
        </p:spPr>
        <p:txBody>
          <a:bodyPr>
            <a:normAutofit fontScale="90000"/>
          </a:bodyPr>
          <a:lstStyle/>
          <a:p>
            <a:endParaRPr lang="sv-S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1CB84563-4781-D4CF-250B-D0BB403E3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1662" y="2114550"/>
            <a:ext cx="8229601" cy="3995738"/>
          </a:xfrm>
        </p:spPr>
        <p:txBody>
          <a:bodyPr/>
          <a:lstStyle/>
          <a:p>
            <a:endParaRPr lang="sv-S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4C53E0-AC9A-6945-9DC2-983F44196BB4}" type="slidenum">
              <a:rPr lang="en-US" smtClean="0"/>
              <a:t>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7333" y="0"/>
            <a:ext cx="952536" cy="6858000"/>
          </a:xfrm>
          <a:prstGeom prst="rect">
            <a:avLst/>
          </a:prstGeom>
          <a:gradFill flip="none" rotWithShape="1">
            <a:gsLst>
              <a:gs pos="34000">
                <a:srgbClr val="CD0202"/>
              </a:gs>
              <a:gs pos="99000">
                <a:srgbClr val="FFFFFF"/>
              </a:gs>
              <a:gs pos="95000">
                <a:srgbClr val="FFFFFF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5ED24E80-31A3-521A-6790-01B85F4119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35" y="171250"/>
            <a:ext cx="1933333" cy="723810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9CF3DD0-A67F-7EE1-DEBF-922282919B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1162" y="1066310"/>
            <a:ext cx="1444877" cy="737680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49A3B48A-D2BB-EE40-51CA-B06B2C8905F4}"/>
              </a:ext>
            </a:extLst>
          </p:cNvPr>
          <p:cNvSpPr txBox="1"/>
          <p:nvPr/>
        </p:nvSpPr>
        <p:spPr>
          <a:xfrm>
            <a:off x="557334" y="1250484"/>
            <a:ext cx="952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>
                <a:latin typeface="Verdana" panose="020B0604030504040204" pitchFamily="34" charset="0"/>
                <a:ea typeface="Verdana" panose="020B0604030504040204" pitchFamily="34" charset="0"/>
              </a:rPr>
              <a:t>  </a:t>
            </a:r>
            <a:r>
              <a:rPr lang="sv-SE" dirty="0" err="1">
                <a:latin typeface="Verdana" panose="020B0604030504040204" pitchFamily="34" charset="0"/>
                <a:ea typeface="Verdana" panose="020B0604030504040204" pitchFamily="34" charset="0"/>
              </a:rPr>
              <a:t>xyz</a:t>
            </a:r>
            <a:endParaRPr lang="sv-SE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1" name="Platshållare för datum 10">
            <a:extLst>
              <a:ext uri="{FF2B5EF4-FFF2-40B4-BE49-F238E27FC236}">
                <a16:creationId xmlns:a16="http://schemas.microsoft.com/office/drawing/2014/main" id="{07A1A17F-B941-D660-0770-75D508F6FF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7332" y="6356350"/>
            <a:ext cx="1038208" cy="365125"/>
          </a:xfrm>
        </p:spPr>
        <p:txBody>
          <a:bodyPr/>
          <a:lstStyle/>
          <a:p>
            <a:fld id="{857E3275-288F-4E8E-B264-E4A4CA3C1285}" type="datetime1">
              <a:rPr lang="sv-SE" smtClean="0">
                <a:solidFill>
                  <a:schemeClr val="bg1"/>
                </a:solidFill>
              </a:rPr>
              <a:t>2024-01-19</a:t>
            </a:fld>
            <a:endParaRPr lang="sv-S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859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6AA74F7603BE4480C1C3857EC3DEB8" ma:contentTypeVersion="5" ma:contentTypeDescription="Skapa ett nytt dokument." ma:contentTypeScope="" ma:versionID="535c8e578b29ee2c609932790564ef21">
  <xsd:schema xmlns:xsd="http://www.w3.org/2001/XMLSchema" xmlns:xs="http://www.w3.org/2001/XMLSchema" xmlns:p="http://schemas.microsoft.com/office/2006/metadata/properties" xmlns:ns2="d15d0408-51bb-45d4-8f0a-afe9dc8f2662" xmlns:ns3="3d0c141c-0fd7-4af0-9c20-baf402a0f0c4" targetNamespace="http://schemas.microsoft.com/office/2006/metadata/properties" ma:root="true" ma:fieldsID="b2f10331918d9de81f1a109b41ae6cd4" ns2:_="" ns3:_="">
    <xsd:import namespace="d15d0408-51bb-45d4-8f0a-afe9dc8f2662"/>
    <xsd:import namespace="3d0c141c-0fd7-4af0-9c20-baf402a0f0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5d0408-51bb-45d4-8f0a-afe9dc8f26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0c141c-0fd7-4af0-9c20-baf402a0f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E49D4B7-69BB-4946-A410-1983E304F93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E5876A-D9D4-473C-B54C-33BA57340620}">
  <ds:schemaRefs>
    <ds:schemaRef ds:uri="3d0c141c-0fd7-4af0-9c20-baf402a0f0c4"/>
    <ds:schemaRef ds:uri="d15d0408-51bb-45d4-8f0a-afe9dc8f266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6FC59BA-2102-48B3-9048-3A9FBA6A6437}">
  <ds:schemaRefs>
    <ds:schemaRef ds:uri="3d0c141c-0fd7-4af0-9c20-baf402a0f0c4"/>
    <ds:schemaRef ds:uri="d15d0408-51bb-45d4-8f0a-afe9dc8f266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Bredbild</PresentationFormat>
  <Paragraphs>4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Peder Nielsen</dc:creator>
  <cp:lastModifiedBy>Peder Nielsen</cp:lastModifiedBy>
  <cp:revision>91</cp:revision>
  <dcterms:created xsi:type="dcterms:W3CDTF">2023-08-15T08:49:03Z</dcterms:created>
  <dcterms:modified xsi:type="dcterms:W3CDTF">2024-01-19T10:36:58Z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0x010100476AA74F7603BE4480C1C3857EC3DEB8</vt:lpwstr>
  </property>
</Properties>
</file>